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  <p:sldId id="283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轴</a:t>
            </a:r>
            <a:r>
              <a:rPr lang="en-US" altLang="zh-CN" sz="2400" dirty="0"/>
              <a:t>    Y</a:t>
            </a:r>
            <a:r>
              <a:rPr lang="zh-CN" altLang="en-US" sz="2400" dirty="0"/>
              <a:t>轴</a:t>
            </a:r>
            <a:r>
              <a:rPr lang="en-US" altLang="zh-CN" sz="2400" dirty="0"/>
              <a:t>    Z</a:t>
            </a:r>
            <a:r>
              <a:rPr lang="zh-CN" altLang="en-US" sz="2400" dirty="0" smtClean="0"/>
              <a:t>轴    </a:t>
            </a:r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>
                <a:solidFill>
                  <a:srgbClr val="C00000"/>
                </a:solidFill>
              </a:rPr>
              <a:t>最大方差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82485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846634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94781" y="4872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步态分析（只看波形）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296834" y="576257"/>
            <a:ext cx="884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   </a:t>
            </a:r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1407254"/>
            <a:ext cx="4256018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60" y="5049399"/>
            <a:ext cx="2863158" cy="13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5021057"/>
            <a:ext cx="4082528" cy="13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3656116"/>
            <a:ext cx="4104868" cy="12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1407254"/>
            <a:ext cx="4252107" cy="181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56992"/>
            <a:ext cx="4252107" cy="157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9188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行为判断的思想演化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+LSTM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6781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行为判断的方法演化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7457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(0</a:t>
            </a:r>
            <a:r>
              <a:rPr lang="en-US" altLang="zh-CN" sz="2400" dirty="0" smtClean="0"/>
              <a:t>, 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, 2) - 1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  <p:sp>
        <p:nvSpPr>
          <p:cNvPr id="15" name="左大括号 14"/>
          <p:cNvSpPr/>
          <p:nvPr/>
        </p:nvSpPr>
        <p:spPr>
          <a:xfrm>
            <a:off x="5316002" y="571613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</a:t>
            </a:r>
            <a:r>
              <a:rPr lang="zh-CN" altLang="en-US" b="1" dirty="0" smtClean="0"/>
              <a:t>（水平方向）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</a:t>
            </a:r>
            <a:r>
              <a:rPr lang="zh-CN" altLang="en-US" b="1" dirty="0" smtClean="0"/>
              <a:t>（垂直方向）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09" y="757260"/>
            <a:ext cx="1322998" cy="13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  <p:pic>
        <p:nvPicPr>
          <p:cNvPr id="3076" name="Picture 4" descr="C:\Users\suck_dynasty\Desktop\图片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8026"/>
            <a:ext cx="54882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缓冲区（滑动窗口）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79109"/>
            <a:ext cx="6696744" cy="30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57" y="3335303"/>
            <a:ext cx="3449815" cy="254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  <p:pic>
        <p:nvPicPr>
          <p:cNvPr id="1026" name="Picture 2" descr="C:\Users\suck_dynasty\Desktop\加窗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2" y="2492895"/>
            <a:ext cx="4590539" cy="33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" y="3556796"/>
            <a:ext cx="4561617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30" y="491210"/>
            <a:ext cx="4600479" cy="35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7" y="513977"/>
            <a:ext cx="4442223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94" y="4005064"/>
            <a:ext cx="4283968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 smtClean="0"/>
              <a:t>转向</a:t>
            </a:r>
            <a:r>
              <a:rPr lang="zh-CN" altLang="en-US" sz="2400" dirty="0" smtClean="0"/>
              <a:t>超过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/>
              <a:t>度</a:t>
            </a:r>
            <a:r>
              <a:rPr lang="zh-CN" altLang="en-US" sz="2400" dirty="0" smtClean="0"/>
              <a:t>这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步步</a:t>
            </a:r>
            <a:r>
              <a:rPr lang="zh-CN" altLang="en-US" sz="2400" dirty="0"/>
              <a:t>长</a:t>
            </a:r>
            <a:r>
              <a:rPr lang="zh-CN" altLang="en-US" sz="2400" dirty="0" smtClean="0"/>
              <a:t>缩减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3340" y="177281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硬件化</a:t>
            </a:r>
            <a:r>
              <a:rPr lang="zh-CN" altLang="en-US" sz="2400" dirty="0" smtClean="0"/>
              <a:t>整个流程可以提高自主性和运行效率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扩展行为判断流程可以得到更多有趣的信息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人工输入的参数的自动获取可以进一步增强灵活性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花絮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66764"/>
              </p:ext>
            </p:extLst>
          </p:nvPr>
        </p:nvGraphicFramePr>
        <p:xfrm>
          <a:off x="5148064" y="3379698"/>
          <a:ext cx="3488204" cy="324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2100"/>
                <a:gridCol w="936104"/>
              </a:tblGrid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</a:t>
                      </a: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29.69%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35.94%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46.87%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59.37%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62.50%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70.31%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87.50%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89.06%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56176" y="2924944"/>
            <a:ext cx="211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行止判断实验</a:t>
            </a:r>
            <a:endParaRPr lang="zh-CN" altLang="en-US" dirty="0"/>
          </a:p>
        </p:txBody>
      </p:sp>
      <p:pic>
        <p:nvPicPr>
          <p:cNvPr id="2049" name="Picture 1" descr="C:\Users\suck_dynasty\Desktop\效果-2017102618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7" y="1075093"/>
            <a:ext cx="2625549" cy="234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7732" y="70345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早期建筑楼</a:t>
            </a:r>
            <a:r>
              <a:rPr lang="en-US" altLang="zh-CN" dirty="0" smtClean="0"/>
              <a:t>B</a:t>
            </a:r>
            <a:r>
              <a:rPr lang="zh-CN" altLang="en-US" dirty="0" smtClean="0"/>
              <a:t>座的楼形</a:t>
            </a:r>
            <a:endParaRPr lang="zh-CN" altLang="en-US" dirty="0"/>
          </a:p>
        </p:txBody>
      </p:sp>
      <p:pic>
        <p:nvPicPr>
          <p:cNvPr id="2050" name="Picture 2" descr="D:\works\gitWork\OVERMAKE\3 pictures\dataPicture1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28" y="995344"/>
            <a:ext cx="2332602" cy="17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works\gitWork\OVERMAKE\3 pictures\更复杂的数据图（201803121124）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00" y="986992"/>
            <a:ext cx="2332603" cy="17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88902" y="544323"/>
            <a:ext cx="358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根据手机传感器数据绘制的频谱</a:t>
            </a:r>
            <a:endParaRPr lang="zh-CN" altLang="en-US" dirty="0"/>
          </a:p>
        </p:txBody>
      </p:sp>
      <p:pic>
        <p:nvPicPr>
          <p:cNvPr id="15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7" y="4159160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6355" y="3675224"/>
            <a:ext cx="327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</a:t>
            </a:r>
            <a:r>
              <a:rPr lang="zh-CN" altLang="en-US" dirty="0" smtClean="0"/>
              <a:t>上的同步导航游戏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6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32" y="581779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  <p:pic>
        <p:nvPicPr>
          <p:cNvPr id="2050" name="Picture 2" descr="C:\Users\suck_dynasty\Desktop\mov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" y="3933056"/>
            <a:ext cx="256857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步长估计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endCxn id="12" idx="1"/>
          </p:cNvCxnSpPr>
          <p:nvPr/>
        </p:nvCxnSpPr>
        <p:spPr>
          <a:xfrm rot="5400000">
            <a:off x="2111238" y="3464973"/>
            <a:ext cx="673291" cy="264110"/>
          </a:xfrm>
          <a:prstGeom prst="bentConnector4">
            <a:avLst>
              <a:gd name="adj1" fmla="val -469"/>
              <a:gd name="adj2" fmla="val 18655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53651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7754" y="1085059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  <p:pic>
        <p:nvPicPr>
          <p:cNvPr id="3" name="Picture 2" descr="C:\Users\suck_dynasty\Desktop\he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10" y="895309"/>
            <a:ext cx="7305768" cy="26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43256"/>
            <a:ext cx="3888432" cy="22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1597</Words>
  <Application>Microsoft Office PowerPoint</Application>
  <PresentationFormat>全屏显示(4:3)</PresentationFormat>
  <Paragraphs>247</Paragraphs>
  <Slides>25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131</cp:revision>
  <dcterms:created xsi:type="dcterms:W3CDTF">2018-11-18T08:05:40Z</dcterms:created>
  <dcterms:modified xsi:type="dcterms:W3CDTF">2018-12-03T14:38:31Z</dcterms:modified>
</cp:coreProperties>
</file>